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90" r:id="rId4"/>
    <p:sldId id="291" r:id="rId5"/>
    <p:sldId id="282" r:id="rId6"/>
    <p:sldId id="294" r:id="rId7"/>
    <p:sldId id="295" r:id="rId8"/>
    <p:sldId id="288" r:id="rId9"/>
    <p:sldId id="292" r:id="rId10"/>
    <p:sldId id="257" r:id="rId11"/>
    <p:sldId id="272" r:id="rId12"/>
    <p:sldId id="258" r:id="rId13"/>
    <p:sldId id="273" r:id="rId14"/>
    <p:sldId id="264" r:id="rId15"/>
    <p:sldId id="259" r:id="rId16"/>
    <p:sldId id="263" r:id="rId17"/>
    <p:sldId id="261" r:id="rId18"/>
    <p:sldId id="283" r:id="rId19"/>
    <p:sldId id="260" r:id="rId20"/>
    <p:sldId id="262" r:id="rId21"/>
    <p:sldId id="285" r:id="rId22"/>
    <p:sldId id="274" r:id="rId23"/>
    <p:sldId id="275" r:id="rId24"/>
    <p:sldId id="276" r:id="rId25"/>
    <p:sldId id="284" r:id="rId26"/>
    <p:sldId id="277" r:id="rId27"/>
    <p:sldId id="278" r:id="rId28"/>
    <p:sldId id="265" r:id="rId29"/>
    <p:sldId id="279" r:id="rId30"/>
    <p:sldId id="280" r:id="rId31"/>
    <p:sldId id="287" r:id="rId32"/>
    <p:sldId id="266" r:id="rId33"/>
    <p:sldId id="286" r:id="rId34"/>
    <p:sldId id="281" r:id="rId35"/>
    <p:sldId id="289" r:id="rId36"/>
    <p:sldId id="271" r:id="rId37"/>
    <p:sldId id="270" r:id="rId3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5/12/2019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CEC4D06-B65D-478A-9366-03636977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3790951"/>
            <a:ext cx="5219710" cy="260985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93D54-BE61-4E13-AF92-11EFB36BF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895350"/>
            <a:ext cx="5295915" cy="264795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4FE181-7F44-4190-97CF-24AC375E2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7" y="3790953"/>
            <a:ext cx="5791208" cy="2895603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CEB52AB-02D0-4FAF-AB71-D9E6C3D0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1" y="895350"/>
            <a:ext cx="5791209" cy="28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6" name="Picture 5" descr="A picture containing photo, different, table&#10;&#10;Description automatically generated">
            <a:extLst>
              <a:ext uri="{FF2B5EF4-FFF2-40B4-BE49-F238E27FC236}">
                <a16:creationId xmlns:a16="http://schemas.microsoft.com/office/drawing/2014/main" id="{38866A14-202B-41A8-BF8F-26132AE6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790298"/>
            <a:ext cx="5277403" cy="26387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7D988A-FDC4-45F5-BDF7-7302AA07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3659772"/>
            <a:ext cx="5708479" cy="285423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BDB61B8-2107-4E36-9FC6-B71D6D1D3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7" y="661845"/>
            <a:ext cx="5412389" cy="2706194"/>
          </a:xfrm>
          <a:prstGeom prst="rect">
            <a:avLst/>
          </a:prstGeom>
        </p:spPr>
      </p:pic>
      <p:pic>
        <p:nvPicPr>
          <p:cNvPr id="15" name="Picture 14" descr="A picture containing photo, table&#10;&#10;Description automatically generated">
            <a:extLst>
              <a:ext uri="{FF2B5EF4-FFF2-40B4-BE49-F238E27FC236}">
                <a16:creationId xmlns:a16="http://schemas.microsoft.com/office/drawing/2014/main" id="{BA26CB98-6603-4FD1-8369-7119D351B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3809994"/>
            <a:ext cx="5107587" cy="2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0" y="176818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C6D98-E742-46F6-8806-D086CCE6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45" y="1049830"/>
            <a:ext cx="6356587" cy="317829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92CF5-7FF5-4536-BDE3-B3E0EE42B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4" y="4135277"/>
            <a:ext cx="5327973" cy="266398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FBABC9-D84E-43EB-A149-09C48FFF7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4" y="4135277"/>
            <a:ext cx="5327973" cy="266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0771018" y="418067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0771018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Fluoro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41C19-338B-4DBC-B898-8EB94FC2F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1" y="3665694"/>
            <a:ext cx="5654362" cy="2827181"/>
          </a:xfr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295C6-2A48-4C63-AC27-1DA2C50C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4118"/>
            <a:ext cx="6040925" cy="302046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325641-C252-4B68-AEC8-BAA5E8F8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5" y="4093620"/>
            <a:ext cx="5106327" cy="25531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29C21-D25E-4746-9B29-C01A7C29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1" y="4183651"/>
            <a:ext cx="5348699" cy="2674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108369" y="13255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202318" y="42621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E84DF4-F188-41FB-A939-3C339C0FC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1271334"/>
            <a:ext cx="5200034" cy="26000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91240-9FF0-4910-BFC6-F5021657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3980561"/>
            <a:ext cx="5463747" cy="2731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2351D-A6D7-4DE7-A6D3-7E56916DA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1139478"/>
            <a:ext cx="5463747" cy="2731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95973-BCDE-41F4-A4D4-7A15AF874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3974362"/>
            <a:ext cx="5463747" cy="27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01DEE83D-6A18-4352-A5C4-79FB42802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3" y="3781424"/>
            <a:ext cx="5676911" cy="2838455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A4C83A56-4460-47ED-80B6-A44D4D5C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7" y="819144"/>
            <a:ext cx="5837251" cy="291862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28E429-D0C8-4C1C-A337-0357E4C49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5" y="3867150"/>
            <a:ext cx="5676911" cy="2838455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137637FB-4AFC-48C1-B9AA-7EBC1E9B0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33" y="819144"/>
            <a:ext cx="5837251" cy="29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16" name="Picture 15" descr="A picture containing photo&#10;&#10;Description automatically generated">
            <a:extLst>
              <a:ext uri="{FF2B5EF4-FFF2-40B4-BE49-F238E27FC236}">
                <a16:creationId xmlns:a16="http://schemas.microsoft.com/office/drawing/2014/main" id="{4B76808B-9EFE-4FBB-B397-B96F6D20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77" y="1245392"/>
            <a:ext cx="5448311" cy="2724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D193BD-4E16-4B59-8347-711AD413B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70" y="4056459"/>
            <a:ext cx="5464983" cy="273249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141AFC-1957-4BF8-BE1A-CCF70578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0" y="1245392"/>
            <a:ext cx="5448310" cy="2724155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B15390-8215-475F-857B-15D31FBDE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6" y="3969547"/>
            <a:ext cx="5638809" cy="2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263</Words>
  <Application>Microsoft Office PowerPoint</Application>
  <PresentationFormat>Widescreen</PresentationFormat>
  <Paragraphs>62</Paragraphs>
  <Slides>37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2004 Cross-shelf</vt:lpstr>
      <vt:lpstr>PowerPoint Presentation</vt:lpstr>
      <vt:lpstr>PowerPoint Presentation</vt:lpstr>
      <vt:lpstr>PowerPoint Presentation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Fluoro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56</cp:revision>
  <cp:lastPrinted>2019-11-21T22:32:33Z</cp:lastPrinted>
  <dcterms:created xsi:type="dcterms:W3CDTF">2019-11-18T22:20:06Z</dcterms:created>
  <dcterms:modified xsi:type="dcterms:W3CDTF">2019-12-05T05:50:41Z</dcterms:modified>
</cp:coreProperties>
</file>